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074" name="AutoShape 2" descr="https://mail.yandex.ru/message_part/IMG_20220211_103038_1_resized_20220227_060727187.jpg?_uid=867406346&amp;name=IMG_20220211_103038_1_resized_20220227_060727187.jpg&amp;hid=1.2&amp;ids=1787366102112700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1.bp.blogspot.com/-KAzABPbqvBk/XLHTOaU5j2I/AAAAAAAABnw/hhlEk5r3NoAZI867yYH7saqV3XwXOzNsQCLcBGAs/w1200-h630-p-k-no-nu/family%2B%2528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42" y="2737407"/>
            <a:ext cx="5231567" cy="27465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9548" y="434715"/>
            <a:ext cx="7794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«Моя семья»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второй младшей группе «Радуга»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6342" y="4976735"/>
            <a:ext cx="3312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Миляева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Геннадьевна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3140" y="6205928"/>
            <a:ext cx="245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2021-2022 </a:t>
            </a:r>
            <a:r>
              <a:rPr lang="ru-RU" b="1" dirty="0" err="1" smtClean="0"/>
              <a:t>уч</a:t>
            </a:r>
            <a:r>
              <a:rPr lang="ru-RU" b="1" dirty="0" smtClean="0"/>
              <a:t> год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IMG-20220316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11" y="256082"/>
            <a:ext cx="3630431" cy="4840574"/>
          </a:xfrm>
          <a:prstGeom prst="rect">
            <a:avLst/>
          </a:prstGeom>
        </p:spPr>
      </p:pic>
      <p:pic>
        <p:nvPicPr>
          <p:cNvPr id="1026" name="Picture 2" descr="https://webattach.mail.yandex.net/message_part_real/IMG_20220211_101532_resized_20220227_060618568.jpg?exif_rotate=y&amp;no_disposition=y&amp;name=IMG_20220211_101532_resized_20220227_060618568.jpg&amp;sid=YWVzX3NpZDp7ImFlc0tleUlkIjoiMTc4IiwiaG1hY0tleUlkIjoiMTc4IiwiaXZCYXNlNjQiOiJONlBlVkZabnVwbk1sdEhYdFIxcVF3PT0iLCJzaWRCYXNlNjQiOiJiRWtQTktsQzI0OGtTUjErWnRWcm9VbFhsTWFlYWJaWUx2MHEyK2JIZ2JHNnM0MHNNN291OExrRkFXL0dIc0NNUGlMRW9Ea3J0d0hBY2p4VzU5NGFLRW5mcWtjRjB2QXYwVnJlbjEwZFpQRy8rc2FqMEV3cUFFMEs0K2g4WkRuWCIsImhtYWNCYXNlNjQiOiJHZUpLbStQUFpKY0ZYVzZmTWV0em1ZYkVoMzRFM01ZTnlqdUpDOFZndGVrPSJ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326" y="2956124"/>
            <a:ext cx="4852730" cy="363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Содержимое 4" descr="IMG-20220309-WA000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80" y="368118"/>
            <a:ext cx="4166121" cy="3124591"/>
          </a:xfrm>
        </p:spPr>
      </p:pic>
      <p:pic>
        <p:nvPicPr>
          <p:cNvPr id="1026" name="Picture 2" descr="C:\Users\User\Desktop\Фото Миляева\IMG-20220309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952" y="3447738"/>
            <a:ext cx="4177258" cy="313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C:\Users\User\Desktop\Фото Миляева\IMG-20220309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55" y="318541"/>
            <a:ext cx="4572000" cy="3429000"/>
          </a:xfrm>
          <a:prstGeom prst="rect">
            <a:avLst/>
          </a:prstGeom>
          <a:noFill/>
        </p:spPr>
      </p:pic>
      <p:pic>
        <p:nvPicPr>
          <p:cNvPr id="5" name="Рисунок 4" descr="IMG-20220316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136" y="1409077"/>
            <a:ext cx="3867462" cy="5156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C:\Users\User\Desktop\Фото Миляева\IMG-20220309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96" y="224854"/>
            <a:ext cx="4217233" cy="3162924"/>
          </a:xfrm>
          <a:prstGeom prst="rect">
            <a:avLst/>
          </a:prstGeom>
          <a:noFill/>
        </p:spPr>
      </p:pic>
      <p:pic>
        <p:nvPicPr>
          <p:cNvPr id="5" name="Рисунок 4" descr="IMG-20220309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09" y="3357796"/>
            <a:ext cx="4302177" cy="32266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309-WA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811" y="254833"/>
            <a:ext cx="4157271" cy="311795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IMG-20220309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981" y="3312827"/>
            <a:ext cx="4227226" cy="31704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309-WA00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180" y="307664"/>
            <a:ext cx="3423104" cy="456413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IMG-20220316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7443" y="2821897"/>
            <a:ext cx="4991724" cy="37437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309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841" y="284812"/>
            <a:ext cx="4253198" cy="31898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 descr="IMG-20220309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3361545"/>
            <a:ext cx="4302176" cy="32266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61166" y="913683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 descr="https://www.gov.kz/uploads/2021/7/21/13858fe56077e0fc684786474556dbfd_original.652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460" y="2560830"/>
            <a:ext cx="4688076" cy="319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9272" y="179882"/>
            <a:ext cx="712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696" y="610136"/>
            <a:ext cx="83495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Развитие личности ребёнка невозможно без семейного воспитания. Именно в семье он учится любить, терпеть, радоваться, сочувствовать. В условиях семьи складывается эмоционально-нравственный опыт, семья определяет уровень и содержание эмоционального и социального развития ребенка. Родители являются первыми педагогами, они закладывают основы физического, нравственного и интеллектуального развития личности ребёнка с раннего возраста.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Поэтому так важно помочь родителям понять, что развитие личности ребенка не должно идти стихийным путём, поскольку его сила и действенность несравнимы ни с каким, даже очень квалифицированным воспитанием в детском саду.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я решила, что нам необходимо использовать разнообразные формы сотрудничества с родителями, которые дают возможность сформировать у них интерес к вопросам воспитания, вызвать желание расширять и углублять имеющиеся педагогические знания, развивать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способности своих детей. Я предполагаю, что наши партнёрские отношения с родителями дадут большой результат в развитии наших детей. Помогут детям более доступно и наглядно освоить понятие «Моя семья».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9666" y="509666"/>
            <a:ext cx="81846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Формировать у детей понятие «Семья», показать её ценность для каждого человека, воспитывая любовь к своим близким родственникам и привлечь родителей к сотрудничеству с детским садом.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формировать у детей представление о семье;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формировать представления о родственных отношениях;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закреплять знание имён, фамилий родителей, бабушек и дедушек;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обогащать детско-родительские отношения опытом совместной творческой деятельности.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воспитывать уважительное отношение и любовь к родным и близким;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воспитывать уважение к труду и занятиям членов семьи.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• привлечь родителей к установлению в семье правил, норм поведения, обычаев, традиций, т.е. потребность к формированию семейных ценностей.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4775" y="209862"/>
            <a:ext cx="83045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образовательный, творческий.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групповой, среднесрочный – январь-март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Педагог, родители, дети второй младшей группы.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Некоторые дети плохо знают членов своей семьи по именам. Плохо рассказывают о своей семье. Когда приходят в детский сад и уходят домой во время одевания и раздевания между детьми и родителями происходят часто недовольство чем-то, обиды и конфликты. У некоторых семей нет при общении друг с другом тёплого взаимопонимания. В группе есть родители, которые не хотят принимать участия в общих мероприятиях, они считают, что это не так важно для их ребёнка.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Дети смогут рассказать о своих родственниках, о своей семье и своих семейных традициях;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Отношения у детей к своим родителям будет уважительнее, они будут меньше капризничать и скандалить при общении с близкими родственниками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9666" y="554636"/>
            <a:ext cx="80796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«Я и моя семья»: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 (вхождение в тему).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 детей на тему «Что я знаю о семье?».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темы, целей, задач, содержание проекта, прогнозирование результата.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Поисковая работа по подбору иллюстративного материала по теме «Семья».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литературных произведений, пословиц, стихотворений, поговорок о семье.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Обсуждение с родителями проекта, выяснение возможностей, средств, необходимых для реализации проекта, определение содержания деятельности всех участников проекта.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91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34322"/>
            <a:ext cx="7886700" cy="51426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Дидактические игры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«Кто у нас какой?» (рассматривание себя в зеркало)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«Разложи по порядку» (фигурки человека, с учетом возрастных изменений)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«Собери портрет из деталей»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«Составь семью из фигурок» и другие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презентации на тему «Семья». Рассматривание фотографий членов семьи, альбома «Профессии наших родителей»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Рассматривание иллюстраций, картинок по теме «Мать и дитя»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Открытый показ НОД «Моя семья».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19725"/>
            <a:ext cx="7886700" cy="57572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 детей: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Проведение бесед: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«Беседа о том, что такое семья»,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«Беседа о мамах, папах»,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«Беседа о братишках и сестренках»,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«Беседа о бабушках и дедушках».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р.н.с. «Репка», «Волк и козлята»;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Габбе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«Моя семья», «Мама»,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Л.Квитко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«Бабушкины руки»;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И.Муравейко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«Я сама»;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Е.Благинина «Солнышко», «Вот какая мама!»;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Разъяснение пословиц о семье.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педагога из личного опыта на тему «Моя семья».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проблемной ситуации «Что я буду делать, если мама заболеет...?». «В гостях у кукол», «Свой, чужой, знакомый»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29784"/>
            <a:ext cx="7886700" cy="6086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Художественно – эстетическое развитие: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подарков для мам, пап и бабушек.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коллажа «Я и моя семья». Разучивание песен, стихов о маме.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 детей.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П/Г: "Моя семья", "Пальчик мальчик", "Вот так тесто мы месили".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«Что может делать папа, мама?» (при помощи пантомимы).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«Чьи вещи?» (определить предмет, принадлежащий близким людям).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Сюжетно – ролевые игры: «Семья», «Чаепитие», «Постираем платочки», «Магазин», «Уложим дочку спать», «Строители»…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семьей: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Анкета «Знакомство с семьей ребенка».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о том, что дети могут делать в семье самостоятельно.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коллажа «Мамочка моя»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со специалистами: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Утренник, посвященный 8 Марта.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34715"/>
            <a:ext cx="7886700" cy="57422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Заключительный этап: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работы проекта для детей: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Изготовление подарков для членов семьи.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Праздник: «Волшебные бусы»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НОД «Моя семья».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Коллаж «Мамочка моя».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работы проекта для родителей: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Анкетирование «Что мы знаем о семье».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Праздник: «Волшебные бусы».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Консультации для родителей.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Коллаж «Мамочка моя».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Поделки родителей для выставки сада.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проекта для педагога: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Создание библиотеки.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Презентация.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147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Основной этап: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Пользователь</cp:lastModifiedBy>
  <cp:revision>17</cp:revision>
  <dcterms:created xsi:type="dcterms:W3CDTF">2013-01-23T05:00:32Z</dcterms:created>
  <dcterms:modified xsi:type="dcterms:W3CDTF">2022-03-17T17:08:08Z</dcterms:modified>
</cp:coreProperties>
</file>